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69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9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4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9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0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7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014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08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58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8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0877-4E67-414B-9E25-3796C2F8B573}" type="datetimeFigureOut">
              <a:rPr lang="ru-RU" smtClean="0"/>
              <a:t>28.03.2021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F07E-F9BC-4A51-ADEF-F7495C1308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431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3449819"/>
            <a:ext cx="5149311" cy="36707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95347"/>
            <a:ext cx="5829300" cy="78104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МБДОУ «Центр развития ребенка – детский сад №19 д.Жилина» Орловского района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061" y="1819553"/>
            <a:ext cx="5143500" cy="137831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Консультация для родителей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«Развитие речи ребенка через детский фольклор»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8731" y="7564034"/>
            <a:ext cx="3429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Шилова А.А.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014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9417" y="371959"/>
            <a:ext cx="5284922" cy="9422970"/>
          </a:xfrm>
        </p:spPr>
        <p:txBody>
          <a:bodyPr>
            <a:noAutofit/>
          </a:bodyPr>
          <a:lstStyle/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/>
              <a:t>Детский </a:t>
            </a:r>
            <a:r>
              <a:rPr lang="ru-RU" sz="1600" dirty="0"/>
              <a:t>фольклор – это особенная часть народной культуры, которая играет важнейшую роль в жизни каждого народа. Произведения фольклора имеют важнейшее значение в становлении и развитии личности </a:t>
            </a:r>
            <a:r>
              <a:rPr lang="ru-RU" sz="1600" dirty="0" smtClean="0"/>
              <a:t>вновь </a:t>
            </a:r>
            <a:r>
              <a:rPr lang="ru-RU" sz="1600" dirty="0"/>
              <a:t>появившегося на свет человека, освоение им культурных богатств, предшествующих поколений. Они необходимы ребенку для выражения в художественной форме своего особого видения мира порожденного возрастными психологическими особенностями. Эти возрастные психологические особенности взаимодействие ребенка с окружающим миром, со сверстниками и взрослыми людьми меняются по мере развития ребенка от рождения до отрочества.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Современному малышу не менее, чем в далеком прошлом, нужны тонкие способы создания определенных взаимоотношений со взрослым при убаюкивании, купании, первых физических упражнений, в играх. В течение многих веков прибаутки, </a:t>
            </a:r>
            <a:r>
              <a:rPr lang="ru-RU" sz="1600" dirty="0" err="1"/>
              <a:t>потешки</a:t>
            </a:r>
            <a:r>
              <a:rPr lang="ru-RU" sz="1600" dirty="0"/>
              <a:t>,  приговорки любовно и мудро поучают ребенка, приобщают его к высокой моральной культуре своего народа.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Ценность детского фольклора заключается в том, что с его помощью взрослый легко устанавливает с ребенком эмоциональный контакт, эмоциональное общение. Интересное содержание, богатство фантазии, яркие художественные образы привлекают внимание ребенка, доставляют ему радость и в тоже время оказывают на него свое воспитательное воздействие. Незатейливые по содержанию и простые по форме малые формы народного поэтического творчества таят в себе немалые богатства – речевые, смысловые, звуковые. 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     Знакомство с детским фольклором развивает интерес и внимание к окружающему миру, народному слову и народным обычаям, воспитывает художественный вкус, а также многому учит. Развивает речь, формируются нравственные привычки, обогащаются знания о природе. Яркие, оригинальные, доступные по форме и содержанию </a:t>
            </a:r>
            <a:r>
              <a:rPr lang="ru-RU" sz="1600" dirty="0" err="1"/>
              <a:t>заклички</a:t>
            </a:r>
            <a:r>
              <a:rPr lang="ru-RU" sz="1600" dirty="0"/>
              <a:t>, приговорки, дразнилки легко запоминаются и могут широко использоваться детьми в играх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4196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7424" y="697423"/>
            <a:ext cx="5563891" cy="8880529"/>
          </a:xfrm>
        </p:spPr>
        <p:txBody>
          <a:bodyPr>
            <a:normAutofit/>
          </a:bodyPr>
          <a:lstStyle/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Они забавляют ребенка и вместе с тем обучают навыкам поведения.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Ласковый говорок фольклорных произведений вызывает удовольствие не только у детей, но и у взрослых, использующих образный язык народного поэтического творчества для выражения своей заботы, нежности, любви. 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/>
              <a:t>Детский </a:t>
            </a:r>
            <a:r>
              <a:rPr lang="ru-RU" sz="1600" dirty="0"/>
              <a:t>фольклор может стать ценным средством воспитания ребенка, так как черпает материал для детей из ранних источников. Прежде всего – это то, что взрослый на протяжении многих лет создавали для детей. Это колыбельные песни, успокаивающие ребенка, усыпляющие его. Это и поэзия пестования, ухода за ребенком, поэзия ласковых прикосновений к нему. </a:t>
            </a:r>
            <a:r>
              <a:rPr lang="ru-RU" sz="1600" dirty="0" err="1"/>
              <a:t>Пестушки</a:t>
            </a:r>
            <a:r>
              <a:rPr lang="ru-RU" sz="1600" dirty="0"/>
              <a:t> всегда удовлетворяли потребности ребенка в тактильных движениях – почти все дети любят, когда их поглаживают по головке, ручкам, плечикам, прижимают к себе близкие люди – это зык эмоционального общения.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Это то, что взрослые черпали из общей сокровищницы фольклора, отбирали для детей доступные их восприятию и пониманию песни, загадки, пословицы, поговорки, игры. Брали для детей то, что педагогически целесообразно. 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smtClean="0"/>
              <a:t>Наконец</a:t>
            </a:r>
            <a:r>
              <a:rPr lang="ru-RU" sz="1600" dirty="0"/>
              <a:t>, сами дети, подрастая, участвуют в играх сверстников осваивают их и все что с ними связано (считалки, скороговорки </a:t>
            </a:r>
            <a:r>
              <a:rPr lang="ru-RU" sz="1600" dirty="0" err="1"/>
              <a:t>ит.д</a:t>
            </a:r>
            <a:r>
              <a:rPr lang="ru-RU" sz="1600" dirty="0"/>
              <a:t>.), а потом уже включаются в творческий процесс создания простейших </a:t>
            </a:r>
            <a:r>
              <a:rPr lang="ru-RU" sz="1600" dirty="0" err="1"/>
              <a:t>попевок</a:t>
            </a:r>
            <a:r>
              <a:rPr lang="ru-RU" sz="1600" dirty="0"/>
              <a:t> для игр,, считалок, дразнилок и т.д.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Детский фольклор дает нам возможность уже на ранних этапах жизни ребенка приобщать его к народной поэзии. Благодаря этому еще задолго до ознакомления со сказками, былинами и другими крупными жанрами русского фольклора на материале фольклора у малышей формируется внутренняя готовность к восприятию истоков русской народной культуры.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/>
              <a:t>Что же относится к детскому фольклору? </a:t>
            </a:r>
            <a:r>
              <a:rPr lang="ru-RU" sz="1600" dirty="0" err="1"/>
              <a:t>Пестушки</a:t>
            </a:r>
            <a:r>
              <a:rPr lang="ru-RU" sz="1600" dirty="0"/>
              <a:t> – песенки, которыми сопровождается уход за ребенком.</a:t>
            </a:r>
          </a:p>
          <a:p>
            <a:pPr marL="0" indent="357188" algn="just">
              <a:spcBef>
                <a:spcPts val="0"/>
              </a:spcBef>
              <a:buNone/>
            </a:pPr>
            <a:r>
              <a:rPr lang="ru-RU" sz="1600" dirty="0" err="1"/>
              <a:t>Потешки</a:t>
            </a:r>
            <a:r>
              <a:rPr lang="ru-RU" sz="1600" dirty="0"/>
              <a:t> – игры взрослого с ребенком (с его пальчиками, ручками</a:t>
            </a:r>
            <a:r>
              <a:rPr lang="ru-RU" sz="1600" dirty="0" smtClean="0"/>
              <a:t>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8098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1410" y="474851"/>
            <a:ext cx="5284922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/>
            <a:r>
              <a:rPr lang="ru-RU" sz="1600" dirty="0" smtClean="0"/>
              <a:t>Заклички – обращение к явлениям природы (солнц, ветру, дождю, снегу, радуге, деревьям).</a:t>
            </a:r>
          </a:p>
          <a:p>
            <a:pPr indent="357188" algn="just"/>
            <a:r>
              <a:rPr lang="ru-RU" sz="1600" dirty="0" smtClean="0"/>
              <a:t>Считалки – коротенькие стишки, служащие для справедливого распределения ролей в играх.</a:t>
            </a:r>
          </a:p>
          <a:p>
            <a:pPr indent="357188" algn="just"/>
            <a:r>
              <a:rPr lang="ru-RU" sz="1600" dirty="0" smtClean="0"/>
              <a:t>Скороговорки и </a:t>
            </a:r>
            <a:r>
              <a:rPr lang="ru-RU" sz="1600" dirty="0" err="1" smtClean="0"/>
              <a:t>чистоговорки</a:t>
            </a:r>
            <a:r>
              <a:rPr lang="ru-RU" sz="1600" dirty="0" smtClean="0"/>
              <a:t>, незаметно обучающие детей правильной и чистой речи. </a:t>
            </a:r>
          </a:p>
          <a:p>
            <a:pPr indent="357188" algn="just"/>
            <a:r>
              <a:rPr lang="ru-RU" sz="1600" dirty="0" smtClean="0"/>
              <a:t>Дразнилки – веселые, шутливые, кратко и метко называющие какие-то смешные стороны во внешности ребенка, в особенностях его поведения.</a:t>
            </a:r>
          </a:p>
          <a:p>
            <a:pPr indent="357188" algn="just"/>
            <a:r>
              <a:rPr lang="ru-RU" sz="1600" dirty="0" smtClean="0"/>
              <a:t>Прибаутки, шутки, перевертыши – забавные песенки, которые своей необычностью веселят детей.</a:t>
            </a:r>
          </a:p>
          <a:p>
            <a:pPr indent="357188" algn="just"/>
            <a:r>
              <a:rPr lang="ru-RU" sz="1600" dirty="0" smtClean="0"/>
              <a:t>Прибаутки, </a:t>
            </a:r>
            <a:r>
              <a:rPr lang="ru-RU" sz="1600" dirty="0" err="1" smtClean="0"/>
              <a:t>потешки</a:t>
            </a:r>
            <a:r>
              <a:rPr lang="ru-RU" sz="1600" dirty="0" smtClean="0"/>
              <a:t>,  </a:t>
            </a:r>
            <a:r>
              <a:rPr lang="ru-RU" sz="1600" dirty="0" err="1" smtClean="0"/>
              <a:t>пестушки</a:t>
            </a:r>
            <a:r>
              <a:rPr lang="ru-RU" sz="1600" dirty="0" smtClean="0"/>
              <a:t> приносят радость детям. Они наполнены внутренней эстетической силой, которая рождена веками специального точного целенаправленного отбора художественных средств, делающее словесно поэтическое произведение истинно детским.</a:t>
            </a:r>
          </a:p>
          <a:p>
            <a:pPr indent="357188" algn="just"/>
            <a:r>
              <a:rPr lang="ru-RU" sz="1600" dirty="0" smtClean="0"/>
              <a:t>Без этих веселых стишков ребенок никогда не овладеет своим родным языком в совершенстве, формирование культурно-гигиенических навыков превратится в скучное безрадостное выполнение указаний взрослого, выполнение каких – то движений е вызывает интереса радости, желание повторить еще и еще.</a:t>
            </a:r>
          </a:p>
          <a:p>
            <a:pPr indent="357188" algn="just"/>
            <a:r>
              <a:rPr lang="ru-RU" sz="1600" dirty="0" smtClean="0"/>
              <a:t>Колыбельные – народный фольклор сопровождает жизнь малыша с самых первых дней появления на свет. Самыми первыми произведениями фольклора, с которыми знакомится ребенок, являются колыбельные песни. Колыбельные песни, по мнению народа – спутник детства. Они на ряду с другими жанрами заключает в себе могучую силу, позволяющую развивать речь детей и образное восприятие.</a:t>
            </a:r>
          </a:p>
          <a:p>
            <a:pPr indent="357188" algn="just"/>
            <a:r>
              <a:rPr lang="ru-RU" sz="1600" dirty="0" smtClean="0"/>
              <a:t>Поэтому, использование фольклора имеет огромное значение в жизни малыша. Вызывает положительные эмоции, побуждает интерес, развивает их речь.</a:t>
            </a:r>
          </a:p>
          <a:p>
            <a:pPr indent="357188" algn="just"/>
            <a:r>
              <a:rPr lang="ru-RU" sz="1600" dirty="0" smtClean="0"/>
              <a:t> 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8104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716</Words>
  <Application>Microsoft Office PowerPoint</Application>
  <PresentationFormat>Лист A4 (210x297 мм)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МБДОУ «Центр развития ребенка – детский сад №19 д.Жилина» Орловского района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«Центр развития ребенка – детский сад №19 д.Жилина» Орловского района</dc:title>
  <dc:creator>Анютка</dc:creator>
  <cp:lastModifiedBy>Анютка</cp:lastModifiedBy>
  <cp:revision>4</cp:revision>
  <dcterms:created xsi:type="dcterms:W3CDTF">2021-03-27T21:43:20Z</dcterms:created>
  <dcterms:modified xsi:type="dcterms:W3CDTF">2021-03-27T22:31:34Z</dcterms:modified>
</cp:coreProperties>
</file>